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F984-F4B1-ED47-866F-FE97EFC5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2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3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3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9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6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9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F984-F4B1-ED47-866F-FE97EFC5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3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6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36FCA-2D2E-7E40-9C1F-47FEC3B09654}" type="datetimeFigureOut">
              <a:rPr lang="en-US" smtClean="0"/>
              <a:t>9/26/15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0DBF-2BDC-D641-9316-D466151B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03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Extraordinary Scholarly Life and Times of Gordon Tullock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William F. Shughart II </a:t>
            </a:r>
          </a:p>
          <a:p>
            <a:r>
              <a:rPr lang="en-US" dirty="0" smtClean="0"/>
              <a:t>&amp; Robert D. Tollison</a:t>
            </a:r>
          </a:p>
          <a:p>
            <a:r>
              <a:rPr lang="en-US" sz="2000" dirty="0" smtClean="0"/>
              <a:t>George </a:t>
            </a:r>
            <a:r>
              <a:rPr lang="en-US" sz="2000" smtClean="0"/>
              <a:t>Mason University</a:t>
            </a:r>
          </a:p>
          <a:p>
            <a:r>
              <a:rPr lang="en-US" sz="2000" smtClean="0"/>
              <a:t>Arlington</a:t>
            </a:r>
            <a:r>
              <a:rPr lang="en-US" sz="2000" dirty="0" smtClean="0"/>
              <a:t>, VA</a:t>
            </a:r>
          </a:p>
          <a:p>
            <a:r>
              <a:rPr lang="en-US" sz="2000" dirty="0" smtClean="0"/>
              <a:t>October 3,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Introduction: Gordon at a UVA Friday seminar</a:t>
            </a:r>
          </a:p>
          <a:p>
            <a:r>
              <a:rPr lang="en-US" dirty="0" smtClean="0"/>
              <a:t>A thumbnail sketch of Gordon’s career</a:t>
            </a:r>
          </a:p>
          <a:p>
            <a:r>
              <a:rPr lang="en-US" dirty="0" smtClean="0"/>
              <a:t>Gordon as intellectual entrepreneur</a:t>
            </a:r>
          </a:p>
          <a:p>
            <a:pPr lvl="1"/>
            <a:r>
              <a:rPr lang="en-US" i="1" dirty="0" smtClean="0"/>
              <a:t>Papers on Nonmarket Decision Making</a:t>
            </a:r>
          </a:p>
          <a:p>
            <a:pPr lvl="1"/>
            <a:r>
              <a:rPr lang="en-US" i="1" dirty="0" smtClean="0"/>
              <a:t>Public Choice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Major contributions of a polymath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6641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Gordon’s Major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Rents, rent seeking and contest success functions</a:t>
            </a:r>
          </a:p>
          <a:p>
            <a:pPr lvl="1"/>
            <a:r>
              <a:rPr lang="en-US" dirty="0" smtClean="0"/>
              <a:t>Social welfare losses</a:t>
            </a:r>
          </a:p>
          <a:p>
            <a:pPr lvl="1"/>
            <a:r>
              <a:rPr lang="en-US" dirty="0" smtClean="0"/>
              <a:t>The “dead hand” of monopoly</a:t>
            </a:r>
          </a:p>
          <a:p>
            <a:r>
              <a:rPr lang="en-US" dirty="0" smtClean="0"/>
              <a:t>Conflicts and conflict resolution</a:t>
            </a:r>
          </a:p>
          <a:p>
            <a:r>
              <a:rPr lang="en-US" dirty="0" smtClean="0"/>
              <a:t>Bureaucrats</a:t>
            </a:r>
          </a:p>
          <a:p>
            <a:r>
              <a:rPr lang="en-US" dirty="0" smtClean="0"/>
              <a:t>Autocrats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GT’s Contributions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and economics</a:t>
            </a:r>
          </a:p>
          <a:p>
            <a:r>
              <a:rPr lang="en-US" dirty="0" smtClean="0"/>
              <a:t>Sociobiology</a:t>
            </a:r>
          </a:p>
          <a:p>
            <a:r>
              <a:rPr lang="en-US" dirty="0" smtClean="0"/>
              <a:t>Public goods</a:t>
            </a:r>
          </a:p>
          <a:p>
            <a:pPr lvl="1"/>
            <a:r>
              <a:rPr lang="en-US" dirty="0" smtClean="0"/>
              <a:t>“Good public policy is a pure public good, which explains why there is so little of it”</a:t>
            </a:r>
          </a:p>
          <a:p>
            <a:r>
              <a:rPr lang="en-US" i="1" dirty="0" smtClean="0"/>
              <a:t>The New World of Economics </a:t>
            </a:r>
            <a:r>
              <a:rPr lang="en-US" dirty="0" smtClean="0"/>
              <a:t>(with Richard McKenzie)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822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Swedes ignore Gordon</a:t>
            </a:r>
          </a:p>
          <a:p>
            <a:r>
              <a:rPr lang="en-US" dirty="0" smtClean="0"/>
              <a:t>Charles Rowley’s editorship of Gordon’s </a:t>
            </a:r>
            <a:r>
              <a:rPr lang="en-US" i="1" dirty="0" smtClean="0"/>
              <a:t>Selected Works</a:t>
            </a:r>
            <a:endParaRPr lang="en-US" dirty="0" smtClean="0"/>
          </a:p>
          <a:p>
            <a:r>
              <a:rPr lang="en-US" dirty="0" smtClean="0"/>
              <a:t>Gordon on Duncan Black: “You are the father of us all”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156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On the Extraordinary Scholarly Life and Times of Gordon Tullock</vt:lpstr>
      <vt:lpstr>Outline</vt:lpstr>
      <vt:lpstr>Gordon’s Major Contributions</vt:lpstr>
      <vt:lpstr>GT’s Contributions (cont’d)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Extraordinary Scholarly Life and Times of Gordon Tullock</dc:title>
  <dc:creator>Bill Shugart</dc:creator>
  <cp:lastModifiedBy>William Shughart</cp:lastModifiedBy>
  <cp:revision>20</cp:revision>
  <dcterms:created xsi:type="dcterms:W3CDTF">2015-09-17T19:31:58Z</dcterms:created>
  <dcterms:modified xsi:type="dcterms:W3CDTF">2015-09-26T15:40:00Z</dcterms:modified>
</cp:coreProperties>
</file>